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12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1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763738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rgbClr val="002060"/>
                </a:solidFill>
              </a:rPr>
              <a:t>Система пространственной навигации и информатизации в МДОУ ДС 42 УКМО</a:t>
            </a:r>
            <a:endParaRPr lang="ru-RU" sz="4000" i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3344416" cy="1752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дс42\Desktop\сайт\конкурс участков\16427300398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140968"/>
            <a:ext cx="3456384" cy="3312368"/>
          </a:xfrm>
          <a:prstGeom prst="rect">
            <a:avLst/>
          </a:prstGeom>
          <a:noFill/>
        </p:spPr>
      </p:pic>
      <p:pic>
        <p:nvPicPr>
          <p:cNvPr id="1027" name="Picture 3" descr="C:\Users\дс42\Desktop\конкурс\Attachments_eustifeevalena@yandex.ru_2022-01-23_13-32-34\180520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12976"/>
            <a:ext cx="4464496" cy="3240360"/>
          </a:xfrm>
          <a:prstGeom prst="rect">
            <a:avLst/>
          </a:prstGeom>
          <a:noFill/>
        </p:spPr>
      </p:pic>
      <p:pic>
        <p:nvPicPr>
          <p:cNvPr id="5" name="garmonija-gorod-detstv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/>
              <a:t>Как в наш садик ты пойдешь, сразу в сказку попадешь!!!</a:t>
            </a:r>
            <a:endParaRPr lang="ru-RU" sz="2800" i="1" dirty="0"/>
          </a:p>
        </p:txBody>
      </p:sp>
      <p:pic>
        <p:nvPicPr>
          <p:cNvPr id="2050" name="Picture 2" descr="C:\Users\дс42\Desktop\конкурс\164380611096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864744" cy="4525963"/>
          </a:xfrm>
          <a:prstGeom prst="rect">
            <a:avLst/>
          </a:prstGeom>
          <a:noFill/>
        </p:spPr>
      </p:pic>
      <p:pic>
        <p:nvPicPr>
          <p:cNvPr id="2051" name="Picture 3" descr="C:\Users\дс42\Desktop\конкурс\b66c02fd75_fit-in_160x160__f384_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412776"/>
            <a:ext cx="2880320" cy="1796405"/>
          </a:xfrm>
          <a:prstGeom prst="rect">
            <a:avLst/>
          </a:prstGeom>
          <a:noFill/>
        </p:spPr>
      </p:pic>
      <p:pic>
        <p:nvPicPr>
          <p:cNvPr id="2053" name="Picture 5" descr="C:\Users\дс42\Desktop\конкурс\Gz3Lq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2780928"/>
            <a:ext cx="3810000" cy="454647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 участок ты зайдешь, любую группу ты найдешь!!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9" name="Picture 5" descr="C:\Users\дс42\Downloads\MyCollages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56792"/>
            <a:ext cx="8291264" cy="482453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7000">
        <p:cut/>
      </p:transition>
    </mc:Choice>
    <mc:Fallback>
      <p:transition advClick="0" advTm="7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/>
              <a:t>У Лукоморья дуб зеленый, он подскажет Вам дорогу!</a:t>
            </a:r>
            <a:endParaRPr lang="ru-RU" sz="2800" i="1" dirty="0"/>
          </a:p>
        </p:txBody>
      </p:sp>
      <p:pic>
        <p:nvPicPr>
          <p:cNvPr id="3074" name="Picture 2" descr="C:\Users\дс42\Desktop\конкурс\IMG-7bbb9f3a20ef609d45e3cb4668446e18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484784"/>
            <a:ext cx="4038600" cy="4536504"/>
          </a:xfrm>
          <a:prstGeom prst="rect">
            <a:avLst/>
          </a:prstGeom>
          <a:noFill/>
        </p:spPr>
      </p:pic>
      <p:pic>
        <p:nvPicPr>
          <p:cNvPr id="3075" name="Picture 3" descr="C:\Users\дс42\Desktop\конкурс\IMG-03bb65d437390c7614dec98e3ece5e91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80728"/>
            <a:ext cx="2160240" cy="1656184"/>
          </a:xfrm>
          <a:prstGeom prst="rect">
            <a:avLst/>
          </a:prstGeom>
          <a:noFill/>
        </p:spPr>
      </p:pic>
      <p:pic>
        <p:nvPicPr>
          <p:cNvPr id="3077" name="Picture 5" descr="C:\Users\дс42\Desktop\конкурс\IMG-0b45ff67ee1793f991137d689ac90d36-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836712"/>
            <a:ext cx="2088232" cy="1512168"/>
          </a:xfrm>
          <a:prstGeom prst="rect">
            <a:avLst/>
          </a:prstGeom>
          <a:noFill/>
        </p:spPr>
      </p:pic>
      <p:pic>
        <p:nvPicPr>
          <p:cNvPr id="3078" name="Picture 6" descr="C:\Users\дс42\Desktop\конкурс\IMG-2273e69f00a3c6698edda5dea450165e-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564904"/>
            <a:ext cx="2520280" cy="2088232"/>
          </a:xfrm>
          <a:prstGeom prst="rect">
            <a:avLst/>
          </a:prstGeom>
          <a:noFill/>
        </p:spPr>
      </p:pic>
      <p:pic>
        <p:nvPicPr>
          <p:cNvPr id="3079" name="Picture 7" descr="C:\Users\дс42\Desktop\конкурс\IMG-76146fe3ce3f1aff37477118a10bbe1c-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2492896"/>
            <a:ext cx="2207096" cy="1656184"/>
          </a:xfrm>
          <a:prstGeom prst="rect">
            <a:avLst/>
          </a:prstGeom>
          <a:noFill/>
        </p:spPr>
      </p:pic>
      <p:pic>
        <p:nvPicPr>
          <p:cNvPr id="3080" name="Picture 8" descr="C:\Users\дс42\Desktop\конкурс\IMG-f7f240cb93edaee9b76bb487651a4f77-V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4293096"/>
            <a:ext cx="2448272" cy="2088232"/>
          </a:xfrm>
          <a:prstGeom prst="rect">
            <a:avLst/>
          </a:prstGeom>
          <a:noFill/>
        </p:spPr>
      </p:pic>
      <p:pic>
        <p:nvPicPr>
          <p:cNvPr id="3082" name="Picture 10" descr="C:\Users\дс42\Desktop\конкурс\IMG-0b45ff67ee1793f991137d689ac90d36-V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4725144"/>
            <a:ext cx="2448272" cy="187220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/>
              <a:t>По значкам ты пойдешь, любой кабинет найдешь!!!</a:t>
            </a:r>
            <a:endParaRPr lang="ru-RU" sz="3200" i="1" dirty="0"/>
          </a:p>
        </p:txBody>
      </p:sp>
      <p:pic>
        <p:nvPicPr>
          <p:cNvPr id="4103" name="Picture 7" descr="C:\Users\дс42\Desktop\конкурс\164378395527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4106" name="Picture 10" descr="C:\Users\дс42\Desktop\конкурс\164378395521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8" name="Содержимое 1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32" name="Picture 12" descr="C:\Users\дс42\Downloads\MyCollage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8640"/>
            <a:ext cx="8291264" cy="619268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К стенду в холле подойдешь, всю информацию найдешь!!!</a:t>
            </a:r>
            <a:endParaRPr lang="ru-RU" i="1" dirty="0"/>
          </a:p>
        </p:txBody>
      </p:sp>
      <p:pic>
        <p:nvPicPr>
          <p:cNvPr id="8194" name="Picture 2" descr="C:\Users\дс42\Downloads\MyColl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00200"/>
            <a:ext cx="7344816" cy="485313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Информация нужна! Информация важна!</a:t>
            </a:r>
            <a:endParaRPr lang="ru-RU" sz="3600" i="1" dirty="0"/>
          </a:p>
        </p:txBody>
      </p:sp>
      <p:pic>
        <p:nvPicPr>
          <p:cNvPr id="4" name="Содержимое 3" descr="MyColl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28800"/>
            <a:ext cx="6120680" cy="5040560"/>
          </a:xfrm>
        </p:spPr>
      </p:pic>
      <p:pic>
        <p:nvPicPr>
          <p:cNvPr id="10242" name="Picture 2" descr="C:\Users\дс42\Desktop\конкурс\mult (25)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708920"/>
            <a:ext cx="2016224" cy="331236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/>
              <a:t>А по стрелочкам пойдешь, выход точно ты найдешь!!</a:t>
            </a:r>
            <a:endParaRPr lang="ru-RU" sz="3200" i="1" dirty="0"/>
          </a:p>
        </p:txBody>
      </p:sp>
      <p:pic>
        <p:nvPicPr>
          <p:cNvPr id="4" name="Содержимое 3" descr="MyCollages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700808"/>
            <a:ext cx="4032447" cy="4597971"/>
          </a:xfrm>
        </p:spPr>
      </p:pic>
      <p:pic>
        <p:nvPicPr>
          <p:cNvPr id="9218" name="Picture 2" descr="C:\Users\дс42\Downloads\MyCollages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700808"/>
            <a:ext cx="3960440" cy="46085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7000">
        <p:split orient="vert"/>
      </p:transition>
    </mc:Choice>
    <mc:Fallback>
      <p:transition spd="slow" advClick="0" advTm="7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/>
              <a:t>А на фото ты </a:t>
            </a:r>
            <a:r>
              <a:rPr lang="ru-RU" sz="3200" i="1" dirty="0" smtClean="0"/>
              <a:t>взглянёшь</a:t>
            </a:r>
            <a:r>
              <a:rPr lang="ru-RU" sz="3200" i="1" dirty="0" smtClean="0"/>
              <a:t>, себя маленьким найдёшь!!!</a:t>
            </a:r>
            <a:endParaRPr lang="ru-RU" sz="3200" i="1" dirty="0"/>
          </a:p>
        </p:txBody>
      </p:sp>
      <p:pic>
        <p:nvPicPr>
          <p:cNvPr id="4" name="Содержимое 3" descr="16437838939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70912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advClick="0" advTm="7000">
        <p14:flash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/>
              <a:t>Как по лестнице пойдешь, там группы детские найдешь!!!</a:t>
            </a:r>
            <a:endParaRPr lang="ru-RU" sz="3200" i="1" dirty="0"/>
          </a:p>
        </p:txBody>
      </p:sp>
      <p:pic>
        <p:nvPicPr>
          <p:cNvPr id="4" name="Содержимое 3" descr="IMG-258770d28c6502b04510e214aa91b258-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Click="0" advTm="7000">
        <p14:reveal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Сначала к маленьким «Звёздочкам» попадешь!!!</a:t>
            </a:r>
            <a:endParaRPr lang="ru-RU" sz="3600" i="1" dirty="0"/>
          </a:p>
        </p:txBody>
      </p:sp>
      <p:pic>
        <p:nvPicPr>
          <p:cNvPr id="4" name="Содержимое 3" descr="MyCollages (6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600200"/>
            <a:ext cx="6655469" cy="4525963"/>
          </a:xfrm>
        </p:spPr>
      </p:pic>
      <p:pic>
        <p:nvPicPr>
          <p:cNvPr id="11266" name="Picture 2" descr="C:\Users\дс42\Desktop\конкурс\child (11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3140968"/>
            <a:ext cx="1800200" cy="270242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GridArt_20220203_14300587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74638"/>
            <a:ext cx="5842992" cy="5793507"/>
          </a:xfrm>
        </p:spPr>
      </p:pic>
    </p:spTree>
  </p:cSld>
  <p:clrMapOvr>
    <a:masterClrMapping/>
  </p:clrMapOvr>
  <p:transition spd="med" advClick="0" advTm="70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Потом «Солнышко» взойдет, в гости нас позовёт!!!</a:t>
            </a:r>
            <a:endParaRPr lang="ru-RU" sz="3600" i="1" dirty="0"/>
          </a:p>
        </p:txBody>
      </p:sp>
      <p:pic>
        <p:nvPicPr>
          <p:cNvPr id="4" name="Содержимое 3" descr="GridArt_20220203_1407434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600200"/>
            <a:ext cx="6439445" cy="4525963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7000">
        <p:circle/>
      </p:transition>
    </mc:Choice>
    <mc:Fallback>
      <p:transition spd="slow" advClick="0" advTm="7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GridArt_20220203_14053358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476672"/>
            <a:ext cx="4038600" cy="5405809"/>
          </a:xfrm>
        </p:spPr>
      </p:pic>
      <p:pic>
        <p:nvPicPr>
          <p:cNvPr id="6" name="Содержимое 5" descr="GridArt_20220203_14061743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404664"/>
            <a:ext cx="4038600" cy="5477817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7000">
        <p:cut/>
      </p:transition>
    </mc:Choice>
    <mc:Fallback>
      <p:transition advClick="0" advTm="7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GridArt_20220203_14044423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476672"/>
            <a:ext cx="4038600" cy="5405809"/>
          </a:xfrm>
        </p:spPr>
      </p:pic>
      <p:pic>
        <p:nvPicPr>
          <p:cNvPr id="6" name="Содержимое 5" descr="GridArt_20220203_14201616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404664"/>
            <a:ext cx="3833877" cy="5721499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7000">
        <p:split orient="vert"/>
      </p:transition>
    </mc:Choice>
    <mc:Fallback>
      <p:transition spd="slow" advClick="0" advTm="7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А к старшим «Капелькам» пойдешь, там деток лучших ты найдёшь!!!</a:t>
            </a:r>
            <a:endParaRPr lang="ru-RU" sz="3600" i="1" dirty="0"/>
          </a:p>
        </p:txBody>
      </p:sp>
      <p:pic>
        <p:nvPicPr>
          <p:cNvPr id="4" name="Содержимое 3" descr="GridArt_20220203_1423065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556792"/>
            <a:ext cx="6922953" cy="4968552"/>
          </a:xfrm>
        </p:spPr>
      </p:pic>
    </p:spTree>
  </p:cSld>
  <p:clrMapOvr>
    <a:masterClrMapping/>
  </p:clrMapOvr>
  <p:transition spd="slow" advClick="0" advTm="7000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GridArt_20220203_14185657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66115" y="548680"/>
            <a:ext cx="3620770" cy="5577483"/>
          </a:xfrm>
        </p:spPr>
      </p:pic>
      <p:pic>
        <p:nvPicPr>
          <p:cNvPr id="6" name="Содержимое 5" descr="IMG-130a7a04d86a752677ed36d35044345a-V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99992" y="548680"/>
            <a:ext cx="4176464" cy="5577483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Click="0" advTm="7000">
        <p14:reveal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G-3cadc81da2347983cdc4af773b388776-V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836712"/>
            <a:ext cx="3744415" cy="5289451"/>
          </a:xfrm>
        </p:spPr>
      </p:pic>
      <p:pic>
        <p:nvPicPr>
          <p:cNvPr id="7" name="Содержимое 6" descr="IMG-a0b82ebaccb293adc397036b87535f3f-V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908720"/>
            <a:ext cx="4176464" cy="5102027"/>
          </a:xfrm>
        </p:spPr>
      </p:pic>
    </p:spTree>
  </p:cSld>
  <p:clrMapOvr>
    <a:masterClrMapping/>
  </p:clrMapOvr>
  <p:transition spd="slow" advClick="0" advTm="7000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С\Desktop\img_phprAAXwa_Prezentaciya--dlya-roditelej_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0648"/>
            <a:ext cx="7488832" cy="593752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9000">
        <p:circle/>
      </p:transition>
    </mc:Choice>
    <mc:Fallback>
      <p:transition spd="slow" advClick="0" advTm="9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130</Words>
  <Application>Microsoft Office PowerPoint</Application>
  <PresentationFormat>Экран (4:3)</PresentationFormat>
  <Paragraphs>13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Система пространственной навигации и информатизации в МДОУ ДС 42 УКМО</vt:lpstr>
      <vt:lpstr>Как в наш садик ты пойдешь, сразу в сказку попадешь!!!</vt:lpstr>
      <vt:lpstr>На участок ты зайдешь, любую группу ты найдешь!!</vt:lpstr>
      <vt:lpstr>У Лукоморья дуб зеленый, он подскажет Вам дорогу!</vt:lpstr>
      <vt:lpstr>По значкам ты пойдешь, любой кабинет найдешь!!!</vt:lpstr>
      <vt:lpstr>Слайд 6</vt:lpstr>
      <vt:lpstr>К стенду в холле подойдешь, всю информацию найдешь!!!</vt:lpstr>
      <vt:lpstr>Информация нужна! Информация важна!</vt:lpstr>
      <vt:lpstr>А по стрелочкам пойдешь, выход точно ты найдешь!!</vt:lpstr>
      <vt:lpstr>А на фото ты взглянёшь, себя маленьким найдёшь!!!</vt:lpstr>
      <vt:lpstr>Как по лестнице пойдешь, там группы детские найдешь!!!</vt:lpstr>
      <vt:lpstr>Сначала к маленьким «Звёздочкам» попадешь!!!</vt:lpstr>
      <vt:lpstr>Слайд 13</vt:lpstr>
      <vt:lpstr>Потом «Солнышко» взойдет, в гости нас позовёт!!!</vt:lpstr>
      <vt:lpstr>Слайд 15</vt:lpstr>
      <vt:lpstr>Слайд 16</vt:lpstr>
      <vt:lpstr>А к старшим «Капелькам» пойдешь, там деток лучших ты найдёшь!!!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пространственной навигации и информатизации в МДОУ ДС 42 УКМО</dc:title>
  <dc:creator>дс42</dc:creator>
  <cp:lastModifiedBy>дс42</cp:lastModifiedBy>
  <cp:revision>32</cp:revision>
  <dcterms:created xsi:type="dcterms:W3CDTF">2022-02-03T03:01:27Z</dcterms:created>
  <dcterms:modified xsi:type="dcterms:W3CDTF">2022-02-04T01:29:13Z</dcterms:modified>
</cp:coreProperties>
</file>